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33" d="100"/>
          <a:sy n="33" d="100"/>
        </p:scale>
        <p:origin x="192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51511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12570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423912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6371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7701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8012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244108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102157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78329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9270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68110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5487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1111717" y="9561167"/>
            <a:ext cx="5367122" cy="1130646"/>
          </a:xfrm>
          <a:prstGeom prst="rect">
            <a:avLst/>
          </a:prstGeom>
          <a:solidFill>
            <a:srgbClr val="186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5" cy="6531737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-1" y="3037769"/>
            <a:ext cx="755967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-1" y="4505940"/>
            <a:ext cx="755967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111716" y="5234735"/>
            <a:ext cx="2393897" cy="90419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0" name="Rectángulo 9"/>
          <p:cNvSpPr/>
          <p:nvPr/>
        </p:nvSpPr>
        <p:spPr>
          <a:xfrm>
            <a:off x="4017003" y="5234735"/>
            <a:ext cx="2393897" cy="90419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2" name="Rectángulo 11"/>
          <p:cNvSpPr/>
          <p:nvPr/>
        </p:nvSpPr>
        <p:spPr>
          <a:xfrm>
            <a:off x="1111717" y="7004217"/>
            <a:ext cx="5367122" cy="577475"/>
          </a:xfrm>
          <a:prstGeom prst="rect">
            <a:avLst/>
          </a:prstGeom>
          <a:noFill/>
          <a:ln w="38100">
            <a:solidFill>
              <a:srgbClr val="186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4" name="Rectángulo 13"/>
          <p:cNvSpPr/>
          <p:nvPr/>
        </p:nvSpPr>
        <p:spPr>
          <a:xfrm>
            <a:off x="1056131" y="2565290"/>
            <a:ext cx="1805784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dirty="0" err="1">
                <a:solidFill>
                  <a:schemeClr val="bg1"/>
                </a:solidFill>
                <a:latin typeface="Sheep Sans" panose="020B0503020203020204" pitchFamily="34" charset="0"/>
              </a:rPr>
              <a:t>Your</a:t>
            </a:r>
            <a:r>
              <a:rPr lang="es-VE" sz="2042" dirty="0">
                <a:solidFill>
                  <a:schemeClr val="bg1"/>
                </a:solidFill>
                <a:latin typeface="Sheep Sans" panose="020B0503020203020204" pitchFamily="34" charset="0"/>
              </a:rPr>
              <a:t> Company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633187" y="4750952"/>
            <a:ext cx="1350955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b="1" dirty="0">
                <a:solidFill>
                  <a:schemeClr val="bg1"/>
                </a:solidFill>
                <a:latin typeface="Sheep Sans" panose="020B0503020203020204" pitchFamily="34" charset="0"/>
              </a:rPr>
              <a:t>ABOUT US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56131" y="3047304"/>
            <a:ext cx="5536782" cy="898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252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COMPUTER</a:t>
            </a:r>
            <a:r>
              <a:rPr lang="es-VE" sz="5252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 REPAIR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654769" y="3682000"/>
            <a:ext cx="2250136" cy="898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252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CENTER</a:t>
            </a:r>
            <a:endParaRPr lang="es-VE" sz="5252" dirty="0">
              <a:solidFill>
                <a:schemeClr val="bg1"/>
              </a:solidFill>
              <a:latin typeface="Paragon Black" panose="02000000000000000000" pitchFamily="2" charset="0"/>
              <a:ea typeface="Paragon Black" panose="020000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605177" y="4750952"/>
            <a:ext cx="1255287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b="1" dirty="0">
                <a:solidFill>
                  <a:schemeClr val="bg1"/>
                </a:solidFill>
                <a:latin typeface="Sheep Sans" panose="020B0503020203020204" pitchFamily="34" charset="0"/>
              </a:rPr>
              <a:t>SERVICES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794311" y="6565077"/>
            <a:ext cx="1971053" cy="449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334" b="1" dirty="0">
                <a:solidFill>
                  <a:srgbClr val="186F82"/>
                </a:solidFill>
                <a:latin typeface="Sheep Sans" panose="020B0503020203020204" pitchFamily="34" charset="0"/>
              </a:rPr>
              <a:t>OUR MISSION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299208" y="9273220"/>
            <a:ext cx="2987100" cy="2794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16" b="1" dirty="0">
                <a:solidFill>
                  <a:srgbClr val="186F82"/>
                </a:solidFill>
                <a:latin typeface="Sheep Sans" panose="020B0503020203020204" pitchFamily="34" charset="0"/>
              </a:rPr>
              <a:t>2765 PARADISE LANE ONTARIO, CA 91761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133200" y="5234313"/>
            <a:ext cx="2344622" cy="87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 Nunc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imperdiet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quam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4066279" y="5234313"/>
            <a:ext cx="2344622" cy="87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Nunc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Nam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ac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148023" y="7052535"/>
            <a:ext cx="5218409" cy="434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dolor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sit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amet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consectetur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adipiscing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elit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Nunc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quis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faucibus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ligula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volutpat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fringilla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in non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lacus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Tincidunt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in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imperdiet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quam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9" name="Elipse 28"/>
          <p:cNvSpPr/>
          <p:nvPr/>
        </p:nvSpPr>
        <p:spPr>
          <a:xfrm>
            <a:off x="722195" y="7932608"/>
            <a:ext cx="1134792" cy="1134792"/>
          </a:xfrm>
          <a:prstGeom prst="ellipse">
            <a:avLst/>
          </a:prstGeom>
          <a:blipFill>
            <a:blip r:embed="rId3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0" name="Elipse 29"/>
          <p:cNvSpPr/>
          <p:nvPr/>
        </p:nvSpPr>
        <p:spPr>
          <a:xfrm>
            <a:off x="2816544" y="7932608"/>
            <a:ext cx="1134792" cy="1134792"/>
          </a:xfrm>
          <a:prstGeom prst="ellipse">
            <a:avLst/>
          </a:prstGeom>
          <a:blipFill>
            <a:blip r:embed="rId4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1" name="Elipse 30"/>
          <p:cNvSpPr/>
          <p:nvPr/>
        </p:nvSpPr>
        <p:spPr>
          <a:xfrm>
            <a:off x="4904905" y="7932608"/>
            <a:ext cx="1134792" cy="1134792"/>
          </a:xfrm>
          <a:prstGeom prst="ellipse">
            <a:avLst/>
          </a:prstGeom>
          <a:blipFill>
            <a:blip r:embed="rId5"/>
            <a:srcRect/>
            <a:stretch>
              <a:fillRect l="-38180" r="-120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2" name="Rectángulo 31"/>
          <p:cNvSpPr/>
          <p:nvPr/>
        </p:nvSpPr>
        <p:spPr>
          <a:xfrm>
            <a:off x="1886002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rgbClr val="006478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042497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rgbClr val="006478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118505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rgbClr val="006478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28967" y="9686838"/>
            <a:ext cx="3378947" cy="3592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751" spc="584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YOURCOMPANY.COM</a:t>
            </a:r>
          </a:p>
        </p:txBody>
      </p:sp>
    </p:spTree>
    <p:extLst>
      <p:ext uri="{BB962C8B-B14F-4D97-AF65-F5344CB8AC3E}">
        <p14:creationId xmlns:p14="http://schemas.microsoft.com/office/powerpoint/2010/main" val="731288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1111717" y="9561167"/>
            <a:ext cx="5367122" cy="113064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5" cy="6531737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-1" y="3037769"/>
            <a:ext cx="755967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-1" y="4505940"/>
            <a:ext cx="755967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111716" y="5234735"/>
            <a:ext cx="2393897" cy="90419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0" name="Rectángulo 9"/>
          <p:cNvSpPr/>
          <p:nvPr/>
        </p:nvSpPr>
        <p:spPr>
          <a:xfrm>
            <a:off x="4017003" y="5234735"/>
            <a:ext cx="2393897" cy="90419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2" name="Rectángulo 11"/>
          <p:cNvSpPr/>
          <p:nvPr/>
        </p:nvSpPr>
        <p:spPr>
          <a:xfrm>
            <a:off x="1111717" y="7004217"/>
            <a:ext cx="5367122" cy="577475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4" name="Rectángulo 13"/>
          <p:cNvSpPr/>
          <p:nvPr/>
        </p:nvSpPr>
        <p:spPr>
          <a:xfrm>
            <a:off x="1056131" y="2565290"/>
            <a:ext cx="1805784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dirty="0" err="1">
                <a:solidFill>
                  <a:schemeClr val="bg1"/>
                </a:solidFill>
                <a:latin typeface="Sheep Sans" panose="020B0503020203020204" pitchFamily="34" charset="0"/>
              </a:rPr>
              <a:t>Your</a:t>
            </a:r>
            <a:r>
              <a:rPr lang="es-VE" sz="2042" dirty="0">
                <a:solidFill>
                  <a:schemeClr val="bg1"/>
                </a:solidFill>
                <a:latin typeface="Sheep Sans" panose="020B0503020203020204" pitchFamily="34" charset="0"/>
              </a:rPr>
              <a:t> Company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633187" y="4750952"/>
            <a:ext cx="1350955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b="1" dirty="0">
                <a:solidFill>
                  <a:schemeClr val="bg1"/>
                </a:solidFill>
                <a:latin typeface="Sheep Sans" panose="020B0503020203020204" pitchFamily="34" charset="0"/>
              </a:rPr>
              <a:t>ABOUT US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56131" y="3047304"/>
            <a:ext cx="5536782" cy="898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252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COMPUTER</a:t>
            </a:r>
            <a:r>
              <a:rPr lang="es-VE" sz="5252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 REPAIR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654769" y="3682000"/>
            <a:ext cx="2250136" cy="898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252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CENTER</a:t>
            </a:r>
            <a:endParaRPr lang="es-VE" sz="5252" dirty="0">
              <a:solidFill>
                <a:schemeClr val="bg1"/>
              </a:solidFill>
              <a:latin typeface="Paragon Black" panose="02000000000000000000" pitchFamily="2" charset="0"/>
              <a:ea typeface="Paragon Black" panose="020000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605177" y="4750952"/>
            <a:ext cx="1255287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b="1" dirty="0">
                <a:solidFill>
                  <a:schemeClr val="bg1"/>
                </a:solidFill>
                <a:latin typeface="Sheep Sans" panose="020B0503020203020204" pitchFamily="34" charset="0"/>
              </a:rPr>
              <a:t>SERVICES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794311" y="6565077"/>
            <a:ext cx="1971053" cy="449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334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OUR MISSION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299208" y="9273220"/>
            <a:ext cx="2987100" cy="2794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16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2765 PARADISE LANE ONTARIO, CA 91761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133200" y="5234313"/>
            <a:ext cx="2344622" cy="87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 Nunc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imperdiet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quam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4066279" y="5234313"/>
            <a:ext cx="2344622" cy="87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Nunc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Nam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ac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148023" y="7052535"/>
            <a:ext cx="5218409" cy="434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dolor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sit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amet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consectetur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adipiscing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elit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Nunc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quis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faucibus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ligula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volutpat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fringilla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in non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lacus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Tincidunt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in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imperdiet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quam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9" name="Elipse 28"/>
          <p:cNvSpPr/>
          <p:nvPr/>
        </p:nvSpPr>
        <p:spPr>
          <a:xfrm>
            <a:off x="722195" y="7932608"/>
            <a:ext cx="1134792" cy="1134792"/>
          </a:xfrm>
          <a:prstGeom prst="ellipse">
            <a:avLst/>
          </a:prstGeom>
          <a:blipFill>
            <a:blip r:embed="rId3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0" name="Elipse 29"/>
          <p:cNvSpPr/>
          <p:nvPr/>
        </p:nvSpPr>
        <p:spPr>
          <a:xfrm>
            <a:off x="2816544" y="7932608"/>
            <a:ext cx="1134792" cy="1134792"/>
          </a:xfrm>
          <a:prstGeom prst="ellipse">
            <a:avLst/>
          </a:prstGeom>
          <a:blipFill>
            <a:blip r:embed="rId4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1" name="Elipse 30"/>
          <p:cNvSpPr/>
          <p:nvPr/>
        </p:nvSpPr>
        <p:spPr>
          <a:xfrm>
            <a:off x="4904905" y="7932608"/>
            <a:ext cx="1134792" cy="1134792"/>
          </a:xfrm>
          <a:prstGeom prst="ellipse">
            <a:avLst/>
          </a:prstGeom>
          <a:blipFill>
            <a:blip r:embed="rId5"/>
            <a:srcRect/>
            <a:stretch>
              <a:fillRect l="-38180" r="-120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2" name="Rectángulo 31"/>
          <p:cNvSpPr/>
          <p:nvPr/>
        </p:nvSpPr>
        <p:spPr>
          <a:xfrm>
            <a:off x="1886002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042497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118505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28967" y="9686838"/>
            <a:ext cx="3378947" cy="3592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751" spc="584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YOURCOMPANY.COM</a:t>
            </a:r>
          </a:p>
        </p:txBody>
      </p:sp>
    </p:spTree>
    <p:extLst>
      <p:ext uri="{BB962C8B-B14F-4D97-AF65-F5344CB8AC3E}">
        <p14:creationId xmlns:p14="http://schemas.microsoft.com/office/powerpoint/2010/main" val="347194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1111717" y="9561167"/>
            <a:ext cx="5367122" cy="113064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5" cy="6531737"/>
          </a:xfrm>
          <a:prstGeom prst="rect">
            <a:avLst/>
          </a:prstGeom>
          <a:solidFill>
            <a:srgbClr val="FF0000"/>
          </a:solidFill>
        </p:spPr>
      </p:pic>
      <p:cxnSp>
        <p:nvCxnSpPr>
          <p:cNvPr id="7" name="Conector recto 6"/>
          <p:cNvCxnSpPr/>
          <p:nvPr/>
        </p:nvCxnSpPr>
        <p:spPr>
          <a:xfrm>
            <a:off x="-1" y="3037769"/>
            <a:ext cx="755967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-1" y="4505940"/>
            <a:ext cx="755967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111716" y="5234735"/>
            <a:ext cx="2393897" cy="90419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0" name="Rectángulo 9"/>
          <p:cNvSpPr/>
          <p:nvPr/>
        </p:nvSpPr>
        <p:spPr>
          <a:xfrm>
            <a:off x="4017003" y="5234735"/>
            <a:ext cx="2393897" cy="90419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2" name="Rectángulo 11"/>
          <p:cNvSpPr/>
          <p:nvPr/>
        </p:nvSpPr>
        <p:spPr>
          <a:xfrm>
            <a:off x="1111717" y="7004217"/>
            <a:ext cx="5367122" cy="5774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4" name="Rectángulo 13"/>
          <p:cNvSpPr/>
          <p:nvPr/>
        </p:nvSpPr>
        <p:spPr>
          <a:xfrm>
            <a:off x="1056131" y="2565290"/>
            <a:ext cx="1805784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dirty="0" err="1">
                <a:solidFill>
                  <a:schemeClr val="bg1"/>
                </a:solidFill>
                <a:latin typeface="Sheep Sans" panose="020B0503020203020204" pitchFamily="34" charset="0"/>
              </a:rPr>
              <a:t>Your</a:t>
            </a:r>
            <a:r>
              <a:rPr lang="es-VE" sz="2042" dirty="0">
                <a:solidFill>
                  <a:schemeClr val="bg1"/>
                </a:solidFill>
                <a:latin typeface="Sheep Sans" panose="020B0503020203020204" pitchFamily="34" charset="0"/>
              </a:rPr>
              <a:t> Company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633187" y="4750952"/>
            <a:ext cx="1350955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b="1" dirty="0">
                <a:solidFill>
                  <a:schemeClr val="bg1"/>
                </a:solidFill>
                <a:latin typeface="Sheep Sans" panose="020B0503020203020204" pitchFamily="34" charset="0"/>
              </a:rPr>
              <a:t>ABOUT US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56131" y="3047304"/>
            <a:ext cx="5536782" cy="898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252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COMPUTER</a:t>
            </a:r>
            <a:r>
              <a:rPr lang="es-VE" sz="5252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 REPAIR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654769" y="3682000"/>
            <a:ext cx="2250136" cy="898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252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CENTER</a:t>
            </a:r>
            <a:endParaRPr lang="es-VE" sz="5252" dirty="0">
              <a:solidFill>
                <a:schemeClr val="bg1"/>
              </a:solidFill>
              <a:latin typeface="Paragon Black" panose="02000000000000000000" pitchFamily="2" charset="0"/>
              <a:ea typeface="Paragon Black" panose="020000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605177" y="4750952"/>
            <a:ext cx="1255287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b="1" dirty="0">
                <a:solidFill>
                  <a:schemeClr val="bg1"/>
                </a:solidFill>
                <a:latin typeface="Sheep Sans" panose="020B0503020203020204" pitchFamily="34" charset="0"/>
              </a:rPr>
              <a:t>SERVICES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794311" y="6565077"/>
            <a:ext cx="1971053" cy="449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334" b="1" dirty="0">
                <a:solidFill>
                  <a:srgbClr val="C00000"/>
                </a:solidFill>
                <a:latin typeface="Sheep Sans" panose="020B0503020203020204" pitchFamily="34" charset="0"/>
              </a:rPr>
              <a:t>OUR MISSION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299208" y="9273220"/>
            <a:ext cx="2987100" cy="2794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16" b="1" dirty="0">
                <a:solidFill>
                  <a:srgbClr val="C00000"/>
                </a:solidFill>
                <a:latin typeface="Sheep Sans" panose="020B0503020203020204" pitchFamily="34" charset="0"/>
              </a:rPr>
              <a:t>2765 PARADISE LANE ONTARIO, CA 91761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133200" y="5234313"/>
            <a:ext cx="2344622" cy="87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 Nunc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imperdiet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quam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4066279" y="5234313"/>
            <a:ext cx="2344622" cy="87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Nunc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Nam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ac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148023" y="7052535"/>
            <a:ext cx="5218409" cy="434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dolor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sit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amet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consectetur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adipiscing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elit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Nunc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quis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faucibus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ligula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volutpat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fringilla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in non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lacus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Tincidunt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in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imperdiet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quam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9" name="Elipse 28"/>
          <p:cNvSpPr/>
          <p:nvPr/>
        </p:nvSpPr>
        <p:spPr>
          <a:xfrm>
            <a:off x="722195" y="7932608"/>
            <a:ext cx="1134792" cy="1134792"/>
          </a:xfrm>
          <a:prstGeom prst="ellipse">
            <a:avLst/>
          </a:prstGeom>
          <a:blipFill>
            <a:blip r:embed="rId3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0" name="Elipse 29"/>
          <p:cNvSpPr/>
          <p:nvPr/>
        </p:nvSpPr>
        <p:spPr>
          <a:xfrm>
            <a:off x="2816544" y="7932608"/>
            <a:ext cx="1134792" cy="1134792"/>
          </a:xfrm>
          <a:prstGeom prst="ellipse">
            <a:avLst/>
          </a:prstGeom>
          <a:blipFill>
            <a:blip r:embed="rId4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1" name="Elipse 30"/>
          <p:cNvSpPr/>
          <p:nvPr/>
        </p:nvSpPr>
        <p:spPr>
          <a:xfrm>
            <a:off x="4904905" y="7932608"/>
            <a:ext cx="1134792" cy="1134792"/>
          </a:xfrm>
          <a:prstGeom prst="ellipse">
            <a:avLst/>
          </a:prstGeom>
          <a:blipFill>
            <a:blip r:embed="rId5"/>
            <a:srcRect/>
            <a:stretch>
              <a:fillRect l="-38180" r="-120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2" name="Rectángulo 31"/>
          <p:cNvSpPr/>
          <p:nvPr/>
        </p:nvSpPr>
        <p:spPr>
          <a:xfrm>
            <a:off x="1886002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rgbClr val="C00000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042497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rgbClr val="C00000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118505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rgbClr val="C00000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28967" y="9686838"/>
            <a:ext cx="3378947" cy="3592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751" spc="584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YOURCOMPANY.COM</a:t>
            </a:r>
          </a:p>
        </p:txBody>
      </p:sp>
    </p:spTree>
    <p:extLst>
      <p:ext uri="{BB962C8B-B14F-4D97-AF65-F5344CB8AC3E}">
        <p14:creationId xmlns:p14="http://schemas.microsoft.com/office/powerpoint/2010/main" val="900877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1111717" y="9561167"/>
            <a:ext cx="5367122" cy="113064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5" cy="6531737"/>
          </a:xfrm>
          <a:prstGeom prst="rect">
            <a:avLst/>
          </a:prstGeom>
          <a:solidFill>
            <a:srgbClr val="FF0000"/>
          </a:solidFill>
        </p:spPr>
      </p:pic>
      <p:cxnSp>
        <p:nvCxnSpPr>
          <p:cNvPr id="7" name="Conector recto 6"/>
          <p:cNvCxnSpPr/>
          <p:nvPr/>
        </p:nvCxnSpPr>
        <p:spPr>
          <a:xfrm>
            <a:off x="-1" y="3037769"/>
            <a:ext cx="755967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-1" y="4505940"/>
            <a:ext cx="755967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111716" y="5234735"/>
            <a:ext cx="2393897" cy="90419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0" name="Rectángulo 9"/>
          <p:cNvSpPr/>
          <p:nvPr/>
        </p:nvSpPr>
        <p:spPr>
          <a:xfrm>
            <a:off x="4017003" y="5234735"/>
            <a:ext cx="2393897" cy="90419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2" name="Rectángulo 11"/>
          <p:cNvSpPr/>
          <p:nvPr/>
        </p:nvSpPr>
        <p:spPr>
          <a:xfrm>
            <a:off x="1111717" y="7004217"/>
            <a:ext cx="5367122" cy="57747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14" name="Rectángulo 13"/>
          <p:cNvSpPr/>
          <p:nvPr/>
        </p:nvSpPr>
        <p:spPr>
          <a:xfrm>
            <a:off x="1056131" y="2565290"/>
            <a:ext cx="1805784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dirty="0" err="1">
                <a:solidFill>
                  <a:schemeClr val="bg1"/>
                </a:solidFill>
                <a:latin typeface="Sheep Sans" panose="020B0503020203020204" pitchFamily="34" charset="0"/>
              </a:rPr>
              <a:t>Your</a:t>
            </a:r>
            <a:r>
              <a:rPr lang="es-VE" sz="2042" dirty="0">
                <a:solidFill>
                  <a:schemeClr val="bg1"/>
                </a:solidFill>
                <a:latin typeface="Sheep Sans" panose="020B0503020203020204" pitchFamily="34" charset="0"/>
              </a:rPr>
              <a:t> Company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633187" y="4750952"/>
            <a:ext cx="1350955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b="1" dirty="0">
                <a:solidFill>
                  <a:schemeClr val="bg1"/>
                </a:solidFill>
                <a:latin typeface="Sheep Sans" panose="020B0503020203020204" pitchFamily="34" charset="0"/>
              </a:rPr>
              <a:t>ABOUT US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56131" y="3047304"/>
            <a:ext cx="5536782" cy="898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252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COMPUTER</a:t>
            </a:r>
            <a:r>
              <a:rPr lang="es-VE" sz="5252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 REPAIR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654769" y="3682000"/>
            <a:ext cx="2250136" cy="8980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252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CENTER</a:t>
            </a:r>
            <a:endParaRPr lang="es-VE" sz="5252" dirty="0">
              <a:solidFill>
                <a:schemeClr val="bg1"/>
              </a:solidFill>
              <a:latin typeface="Paragon Black" panose="02000000000000000000" pitchFamily="2" charset="0"/>
              <a:ea typeface="Paragon Black" panose="020000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605177" y="4750952"/>
            <a:ext cx="1255287" cy="404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042" b="1" dirty="0">
                <a:solidFill>
                  <a:schemeClr val="bg1"/>
                </a:solidFill>
                <a:latin typeface="Sheep Sans" panose="020B0503020203020204" pitchFamily="34" charset="0"/>
              </a:rPr>
              <a:t>SERVICES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794311" y="6565077"/>
            <a:ext cx="1971053" cy="4490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334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OUR MISSION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299208" y="9273220"/>
            <a:ext cx="2987100" cy="2794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16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2765 PARADISE LANE ONTARIO, CA 91761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133200" y="5234313"/>
            <a:ext cx="2344622" cy="87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 Nunc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imperdiet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quam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4066279" y="5234313"/>
            <a:ext cx="2344622" cy="875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Nunc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Nam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ac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21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</a:t>
            </a:r>
            <a:r>
              <a:rPr lang="es-VE" sz="1021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148023" y="7052535"/>
            <a:ext cx="5218409" cy="434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dolor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sit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amet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consectetur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adipiscing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elit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Nunc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quis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faucibus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ligula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volutpat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fringilla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in non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lacus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Tincidunt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in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imperdiet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18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quam</a:t>
            </a:r>
            <a:r>
              <a:rPr lang="es-VE" sz="1118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9" name="Elipse 28"/>
          <p:cNvSpPr/>
          <p:nvPr/>
        </p:nvSpPr>
        <p:spPr>
          <a:xfrm>
            <a:off x="722195" y="7932608"/>
            <a:ext cx="1134792" cy="1134792"/>
          </a:xfrm>
          <a:prstGeom prst="ellipse">
            <a:avLst/>
          </a:prstGeom>
          <a:blipFill>
            <a:blip r:embed="rId3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0" name="Elipse 29"/>
          <p:cNvSpPr/>
          <p:nvPr/>
        </p:nvSpPr>
        <p:spPr>
          <a:xfrm>
            <a:off x="2816544" y="7932608"/>
            <a:ext cx="1134792" cy="1134792"/>
          </a:xfrm>
          <a:prstGeom prst="ellipse">
            <a:avLst/>
          </a:prstGeom>
          <a:blipFill>
            <a:blip r:embed="rId4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1" name="Elipse 30"/>
          <p:cNvSpPr/>
          <p:nvPr/>
        </p:nvSpPr>
        <p:spPr>
          <a:xfrm>
            <a:off x="4904905" y="7932608"/>
            <a:ext cx="1134792" cy="1134792"/>
          </a:xfrm>
          <a:prstGeom prst="ellipse">
            <a:avLst/>
          </a:prstGeom>
          <a:blipFill>
            <a:blip r:embed="rId5"/>
            <a:srcRect/>
            <a:stretch>
              <a:fillRect l="-38180" r="-120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8937" tIns="44469" rIns="88937" bIns="444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VE" sz="1751"/>
          </a:p>
        </p:txBody>
      </p:sp>
      <p:sp>
        <p:nvSpPr>
          <p:cNvPr id="32" name="Rectángulo 31"/>
          <p:cNvSpPr/>
          <p:nvPr/>
        </p:nvSpPr>
        <p:spPr>
          <a:xfrm>
            <a:off x="1886002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042497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118505" y="8054170"/>
            <a:ext cx="862409" cy="1034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75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Class aptent</a:t>
            </a:r>
            <a:r>
              <a:rPr lang="it-IT" sz="875" b="1" dirty="0">
                <a:solidFill>
                  <a:srgbClr val="C00000"/>
                </a:solidFill>
                <a:latin typeface="Sheep Sans" panose="020B0503020203020204" pitchFamily="34" charset="0"/>
              </a:rPr>
              <a:t> </a:t>
            </a:r>
            <a:r>
              <a:rPr lang="it-IT" sz="875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875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28967" y="9686838"/>
            <a:ext cx="3378947" cy="3592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z="1751" spc="584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YOURCOMPANY.COM</a:t>
            </a:r>
          </a:p>
        </p:txBody>
      </p:sp>
    </p:spTree>
    <p:extLst>
      <p:ext uri="{BB962C8B-B14F-4D97-AF65-F5344CB8AC3E}">
        <p14:creationId xmlns:p14="http://schemas.microsoft.com/office/powerpoint/2010/main" val="13721075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568</Words>
  <Application>Microsoft Office PowerPoint</Application>
  <PresentationFormat>Personalizado</PresentationFormat>
  <Paragraphs>76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Paragon Black</vt:lpstr>
      <vt:lpstr>Paragon Medium</vt:lpstr>
      <vt:lpstr>Sheep Sans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Publicidad JET</dc:creator>
  <cp:lastModifiedBy>Publicidad JET</cp:lastModifiedBy>
  <cp:revision>5</cp:revision>
  <dcterms:created xsi:type="dcterms:W3CDTF">2016-05-12T14:24:13Z</dcterms:created>
  <dcterms:modified xsi:type="dcterms:W3CDTF">2016-05-12T14:47:54Z</dcterms:modified>
</cp:coreProperties>
</file>